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embeddedFontLst>
    <p:embeddedFont>
      <p:font typeface="Average" panose="020B0604020202020204" charset="0"/>
      <p:regular r:id="rId16"/>
    </p:embeddedFont>
    <p:embeddedFont>
      <p:font typeface="Oswald" panose="00000500000000000000" pitchFamily="2" charset="0"/>
      <p:regular r:id="rId17"/>
      <p:bold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1302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7a7b7db438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7a7b7db438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7a7b7db438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7a7b7db438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7a7b7db438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7a7b7db438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7a7b7db438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7a7b7db438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7a7b7db438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7a7b7db438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7a7b7db438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7a7b7db438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7a7b7db438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7a7b7db438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7a7b7db438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7a7b7db438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7a7b7db438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7a7b7db438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7a7b7db438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7a7b7db438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7a7b7db438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7a7b7db438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7a7b7db438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7a7b7db438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Dynamics of Ranking</a:t>
            </a: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671250" y="3174874"/>
            <a:ext cx="7801500" cy="13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Authors: Gerardo Iniguez, Carlos Pineda, Carlos Gershenson, and Albert-Laszlo Barabasi.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Presenter : Seth laurenceau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Takeaways</a:t>
            </a:r>
            <a:endParaRPr/>
          </a:p>
        </p:txBody>
      </p:sp>
      <p:pic>
        <p:nvPicPr>
          <p:cNvPr id="116" name="Google Shape;11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475" y="1017725"/>
            <a:ext cx="7793062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Evaluation</a:t>
            </a:r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Foundation for analysis of ranking perspective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All data had "positive" rankings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The replacement regime is mysterious</a:t>
            </a:r>
            <a:endParaRPr sz="25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Rankings are everywhere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Rankings are general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Rankings serve as a proxy for fitness</a:t>
            </a:r>
            <a:endParaRPr sz="25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Common threads</a:t>
            </a:r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Seems to follow Zipf's law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A wide range of systems follow this distribution</a:t>
            </a:r>
            <a:endParaRPr sz="25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Hints of simplicity</a:t>
            </a:r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So many systems with the same behavior</a:t>
            </a:r>
            <a:endParaRPr sz="26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Implies a simple generative mechanism</a:t>
            </a:r>
            <a:endParaRPr sz="26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data</a:t>
            </a:r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30 ranking lists</a:t>
            </a:r>
            <a:endParaRPr sz="2500"/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" sz="2100"/>
              <a:t>natural, social, economic, and infrastructural systems</a:t>
            </a:r>
            <a:endParaRPr sz="21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No selection criteria beyond having enough data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Vary wildly in size and timespan</a:t>
            </a:r>
            <a:endParaRPr sz="25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Measures of a ranking list</a:t>
            </a:r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o</a:t>
            </a:r>
            <a:r>
              <a:rPr lang="en" sz="2300" baseline="-25000"/>
              <a:t>t</a:t>
            </a:r>
            <a:r>
              <a:rPr lang="en" sz="2300"/>
              <a:t> = N</a:t>
            </a:r>
            <a:r>
              <a:rPr lang="en" sz="2300" baseline="-25000"/>
              <a:t>t</a:t>
            </a:r>
            <a:r>
              <a:rPr lang="en" sz="2300"/>
              <a:t>/N</a:t>
            </a:r>
            <a:r>
              <a:rPr lang="en" sz="2300" baseline="-25000"/>
              <a:t>0</a:t>
            </a:r>
            <a:endParaRPr sz="2300" baseline="-250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F</a:t>
            </a:r>
            <a:r>
              <a:rPr lang="en" sz="2300" baseline="-25000"/>
              <a:t>t</a:t>
            </a:r>
            <a:r>
              <a:rPr lang="en" sz="2300"/>
              <a:t> = probability of element change at time t</a:t>
            </a:r>
            <a:endParaRPr sz="2300"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889" y="2149900"/>
            <a:ext cx="8476219" cy="241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Patterns in measure</a:t>
            </a:r>
            <a:endParaRPr/>
          </a:p>
        </p:txBody>
      </p:sp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29639"/>
            <a:ext cx="9144000" cy="2862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simple model</a:t>
            </a:r>
            <a:endParaRPr/>
          </a:p>
        </p:txBody>
      </p:sp>
      <p:pic>
        <p:nvPicPr>
          <p:cNvPr id="103" name="Google Shape;1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9663" y="1014938"/>
            <a:ext cx="6644675" cy="369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Solving the model</a:t>
            </a:r>
            <a:endParaRPr/>
          </a:p>
        </p:txBody>
      </p:sp>
      <p:pic>
        <p:nvPicPr>
          <p:cNvPr id="109" name="Google Shape;1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9213" y="921773"/>
            <a:ext cx="3745575" cy="73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3250" y="1810500"/>
            <a:ext cx="6614675" cy="314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</Words>
  <Application>Microsoft Office PowerPoint</Application>
  <PresentationFormat>On-screen Show (16:9)</PresentationFormat>
  <Paragraphs>31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Oswald</vt:lpstr>
      <vt:lpstr>Arial</vt:lpstr>
      <vt:lpstr>Average</vt:lpstr>
      <vt:lpstr>Slate</vt:lpstr>
      <vt:lpstr>Dynamics of Ranking</vt:lpstr>
      <vt:lpstr>Motivation</vt:lpstr>
      <vt:lpstr>Common threads</vt:lpstr>
      <vt:lpstr>Hints of simplicity</vt:lpstr>
      <vt:lpstr>Our data</vt:lpstr>
      <vt:lpstr>Measures of a ranking list</vt:lpstr>
      <vt:lpstr>Patterns in measure</vt:lpstr>
      <vt:lpstr>A simple model</vt:lpstr>
      <vt:lpstr>Solving the model</vt:lpstr>
      <vt:lpstr>Takeaways</vt:lpstr>
      <vt:lpstr>Evaluation</vt:lpstr>
      <vt:lpstr>Questions?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Dynamics of Ranking</dc:title>
  <cp:lastModifiedBy>Szymanski, Bolek</cp:lastModifiedBy>
  <cp:revision>1</cp:revision>
  <dcterms:modified xsi:type="dcterms:W3CDTF">2022-10-31T14:54:01Z</dcterms:modified>
</cp:coreProperties>
</file>